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F1299-DFF8-4C4D-A21F-CDF718A83E6B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C00D07-27BB-422D-BFF5-E2F0F550A4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FB5F0-DCAB-4F79-94CB-5CB0CAADF36B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531-A7CB-4A0F-AE41-47F568B81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FB5F0-DCAB-4F79-94CB-5CB0CAADF36B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531-A7CB-4A0F-AE41-47F568B81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FB5F0-DCAB-4F79-94CB-5CB0CAADF36B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531-A7CB-4A0F-AE41-47F568B81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FB5F0-DCAB-4F79-94CB-5CB0CAADF36B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531-A7CB-4A0F-AE41-47F568B81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FB5F0-DCAB-4F79-94CB-5CB0CAADF36B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531-A7CB-4A0F-AE41-47F568B81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FB5F0-DCAB-4F79-94CB-5CB0CAADF36B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531-A7CB-4A0F-AE41-47F568B81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FB5F0-DCAB-4F79-94CB-5CB0CAADF36B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531-A7CB-4A0F-AE41-47F568B81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FB5F0-DCAB-4F79-94CB-5CB0CAADF36B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531-A7CB-4A0F-AE41-47F568B81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FB5F0-DCAB-4F79-94CB-5CB0CAADF36B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531-A7CB-4A0F-AE41-47F568B81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FB5F0-DCAB-4F79-94CB-5CB0CAADF36B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531-A7CB-4A0F-AE41-47F568B81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FB5F0-DCAB-4F79-94CB-5CB0CAADF36B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531-A7CB-4A0F-AE41-47F568B81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FB5F0-DCAB-4F79-94CB-5CB0CAADF36B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F3531-A7CB-4A0F-AE41-47F568B81E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143000"/>
            <a:ext cx="7772400" cy="5486400"/>
          </a:xfrm>
        </p:spPr>
        <p:txBody>
          <a:bodyPr>
            <a:normAutofit fontScale="55000" lnSpcReduction="20000"/>
          </a:bodyPr>
          <a:lstStyle/>
          <a:p>
            <a:r>
              <a:rPr lang="en-US" sz="3400" dirty="0" smtClean="0"/>
              <a:t>Encyclopedia: book or set of books containing articles on various topics, usually in alphabetical arrangement, covering all branches of knowledge or, less commonly, all aspects of one subject. </a:t>
            </a:r>
          </a:p>
          <a:p>
            <a:r>
              <a:rPr lang="en-US" sz="3400" dirty="0" smtClean="0"/>
              <a:t>Dictionary: Book that gives the meaning of words as well as pronunciations.  Some specialized dictionaries can help you learn about words relating to a particular subject.</a:t>
            </a:r>
          </a:p>
          <a:p>
            <a:r>
              <a:rPr lang="en-US" sz="3400" dirty="0" smtClean="0"/>
              <a:t>Glossary: Glossaries give a list of specialized terms and their meanings.  Glossaries are often found in textbooks.  A glossary entry looks similar to a dictionary entry.</a:t>
            </a:r>
          </a:p>
          <a:p>
            <a:r>
              <a:rPr lang="en-US" sz="3400" dirty="0" smtClean="0"/>
              <a:t>Thesaurus: a dictionary with synonyms and antonyms. </a:t>
            </a:r>
          </a:p>
          <a:p>
            <a:r>
              <a:rPr lang="en-US" sz="3400" dirty="0" smtClean="0"/>
              <a:t>Periodicals: include magazines, newspapers, scientific journals, and other materials that are published daily, weekly, or monthly.</a:t>
            </a:r>
          </a:p>
          <a:p>
            <a:r>
              <a:rPr lang="en-US" sz="3400" dirty="0" smtClean="0"/>
              <a:t>Almanac: A usually annual reference book composed of various lists, tables, and often brief articles relating to a particular field or many general fields. </a:t>
            </a:r>
          </a:p>
          <a:p>
            <a:r>
              <a:rPr lang="en-US" sz="3400" dirty="0" smtClean="0"/>
              <a:t>Atlas: A book of maps.  It may also contain information about a land region, such as its climate and terrain.</a:t>
            </a:r>
          </a:p>
          <a:p>
            <a:r>
              <a:rPr lang="en-US" sz="3400" dirty="0" smtClean="0"/>
              <a:t>Directory: a list of information with names and addresses, like a fan club list.</a:t>
            </a:r>
          </a:p>
          <a:p>
            <a:r>
              <a:rPr lang="en-US" sz="3400" dirty="0" smtClean="0"/>
              <a:t>People: great sources of oral </a:t>
            </a:r>
            <a:r>
              <a:rPr lang="en-US" sz="3400" dirty="0" smtClean="0"/>
              <a:t>history</a:t>
            </a:r>
            <a:endParaRPr lang="en-US" sz="3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Citing various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Depending on the type of the source you cite in a paper, you will use different formats of citations.</a:t>
            </a:r>
          </a:p>
          <a:p>
            <a:r>
              <a:rPr lang="en-US" dirty="0" smtClean="0"/>
              <a:t>In the MLA style, here are some citation types:</a:t>
            </a:r>
          </a:p>
          <a:p>
            <a:r>
              <a:rPr lang="en-US" dirty="0" smtClean="0"/>
              <a:t>Book</a:t>
            </a:r>
          </a:p>
          <a:p>
            <a:pPr lvl="1"/>
            <a:r>
              <a:rPr lang="en-US" dirty="0" err="1" smtClean="0"/>
              <a:t>Lastname</a:t>
            </a:r>
            <a:r>
              <a:rPr lang="en-US" dirty="0" smtClean="0"/>
              <a:t>, </a:t>
            </a:r>
            <a:r>
              <a:rPr lang="en-US" dirty="0" err="1" smtClean="0"/>
              <a:t>Firstname</a:t>
            </a:r>
            <a:r>
              <a:rPr lang="en-US" dirty="0" smtClean="0"/>
              <a:t>. </a:t>
            </a:r>
            <a:r>
              <a:rPr lang="en-US" u="sng" dirty="0" smtClean="0"/>
              <a:t>Title of Book</a:t>
            </a:r>
            <a:r>
              <a:rPr lang="en-US" dirty="0" smtClean="0"/>
              <a:t>. Place of Publication: Publisher, Year of Publication.</a:t>
            </a:r>
          </a:p>
          <a:p>
            <a:r>
              <a:rPr lang="en-US" dirty="0" smtClean="0"/>
              <a:t>Magazine or other periodical</a:t>
            </a:r>
          </a:p>
          <a:p>
            <a:pPr lvl="1"/>
            <a:r>
              <a:rPr lang="en-US" dirty="0" smtClean="0"/>
              <a:t>Author(s). "Title of Article." </a:t>
            </a:r>
            <a:r>
              <a:rPr lang="en-US" u="sng" dirty="0" smtClean="0"/>
              <a:t>Title of Periodical</a:t>
            </a:r>
            <a:r>
              <a:rPr lang="en-US" dirty="0" smtClean="0"/>
              <a:t> Day Month Year: pages.</a:t>
            </a:r>
          </a:p>
          <a:p>
            <a:r>
              <a:rPr lang="en-US" dirty="0" smtClean="0"/>
              <a:t>Entire Website:</a:t>
            </a:r>
          </a:p>
          <a:p>
            <a:pPr lvl="1"/>
            <a:r>
              <a:rPr lang="en-US" u="sng" dirty="0" smtClean="0"/>
              <a:t>Name of Site</a:t>
            </a:r>
            <a:r>
              <a:rPr lang="en-US" dirty="0" smtClean="0"/>
              <a:t>. Date of Posting/Revision. Name of institution/organization affiliated with the site (sometimes found in copyright statements). Date you accessed the site [electronic address].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143000"/>
            <a:ext cx="7772400" cy="5486400"/>
          </a:xfrm>
        </p:spPr>
        <p:txBody>
          <a:bodyPr>
            <a:normAutofit fontScale="55000" lnSpcReduction="20000"/>
          </a:bodyPr>
          <a:lstStyle/>
          <a:p>
            <a:r>
              <a:rPr lang="en-US" sz="3400" dirty="0" smtClean="0"/>
              <a:t>Encyclopedia: book or set of books containing articles on various topics, usually in alphabetical arrangement, covering all branches of knowledge or, less commonly, all aspects of one subject. </a:t>
            </a:r>
          </a:p>
          <a:p>
            <a:r>
              <a:rPr lang="en-US" sz="3400" dirty="0" smtClean="0"/>
              <a:t>Dictionary: Book that gives the meaning of words as well as pronunciations.  Some specialized dictionaries can help you learn about words relating to a particular subject.</a:t>
            </a:r>
          </a:p>
          <a:p>
            <a:r>
              <a:rPr lang="en-US" sz="3400" dirty="0" smtClean="0"/>
              <a:t>Glossary: Glossaries give a list of specialized terms and their meanings.  Glossaries are often found in textbooks.  A glossary entry looks similar to a dictionary entry.</a:t>
            </a:r>
          </a:p>
          <a:p>
            <a:r>
              <a:rPr lang="en-US" sz="3400" dirty="0" smtClean="0"/>
              <a:t>Thesaurus: a dictionary with synonyms and antonyms. </a:t>
            </a:r>
          </a:p>
          <a:p>
            <a:r>
              <a:rPr lang="en-US" sz="3400" dirty="0" smtClean="0"/>
              <a:t>Periodicals: include magazines, newspapers, scientific journals, and other materials that are published daily, weekly, or monthly.</a:t>
            </a:r>
          </a:p>
          <a:p>
            <a:r>
              <a:rPr lang="en-US" sz="3400" dirty="0" smtClean="0"/>
              <a:t>Almanac: A usually annual reference book composed of various lists, tables, and often brief articles relating to a particular field or many general fields. </a:t>
            </a:r>
          </a:p>
          <a:p>
            <a:r>
              <a:rPr lang="en-US" sz="3400" dirty="0" smtClean="0"/>
              <a:t>Atlas: A book of maps.  It may also contain information about a land region, such as its climate and terrain.</a:t>
            </a:r>
          </a:p>
          <a:p>
            <a:r>
              <a:rPr lang="en-US" sz="3400" dirty="0" smtClean="0"/>
              <a:t>Directory: a list of information with names and addresses, like a fan club list.</a:t>
            </a:r>
          </a:p>
          <a:p>
            <a:r>
              <a:rPr lang="en-US" sz="3400" dirty="0" smtClean="0"/>
              <a:t>People: great sources of oral </a:t>
            </a:r>
            <a:r>
              <a:rPr lang="en-US" sz="3400" dirty="0" smtClean="0"/>
              <a:t>history</a:t>
            </a:r>
            <a:endParaRPr lang="en-US" sz="3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Citing various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Depending on the type of the source you cite in a paper, you will use different formats of citations.</a:t>
            </a:r>
          </a:p>
          <a:p>
            <a:r>
              <a:rPr lang="en-US" dirty="0" smtClean="0"/>
              <a:t>In the MLA style, here are some citation types:</a:t>
            </a:r>
          </a:p>
          <a:p>
            <a:r>
              <a:rPr lang="en-US" dirty="0" smtClean="0"/>
              <a:t>Book</a:t>
            </a:r>
          </a:p>
          <a:p>
            <a:pPr lvl="1"/>
            <a:r>
              <a:rPr lang="en-US" dirty="0" err="1" smtClean="0"/>
              <a:t>Lastname</a:t>
            </a:r>
            <a:r>
              <a:rPr lang="en-US" dirty="0" smtClean="0"/>
              <a:t>, </a:t>
            </a:r>
            <a:r>
              <a:rPr lang="en-US" dirty="0" err="1" smtClean="0"/>
              <a:t>Firstname</a:t>
            </a:r>
            <a:r>
              <a:rPr lang="en-US" dirty="0" smtClean="0"/>
              <a:t>. </a:t>
            </a:r>
            <a:r>
              <a:rPr lang="en-US" u="sng" dirty="0" smtClean="0"/>
              <a:t>Title of Book</a:t>
            </a:r>
            <a:r>
              <a:rPr lang="en-US" dirty="0" smtClean="0"/>
              <a:t>. Place of Publication: Publisher, Year of Publication.</a:t>
            </a:r>
          </a:p>
          <a:p>
            <a:r>
              <a:rPr lang="en-US" dirty="0" smtClean="0"/>
              <a:t>Magazine or other periodical</a:t>
            </a:r>
          </a:p>
          <a:p>
            <a:pPr lvl="1"/>
            <a:r>
              <a:rPr lang="en-US" dirty="0" smtClean="0"/>
              <a:t>Author(s). "Title of Article." </a:t>
            </a:r>
            <a:r>
              <a:rPr lang="en-US" u="sng" dirty="0" smtClean="0"/>
              <a:t>Title of Periodical</a:t>
            </a:r>
            <a:r>
              <a:rPr lang="en-US" dirty="0" smtClean="0"/>
              <a:t> Day Month Year: pages.</a:t>
            </a:r>
          </a:p>
          <a:p>
            <a:r>
              <a:rPr lang="en-US" dirty="0" smtClean="0"/>
              <a:t>Entire Website:</a:t>
            </a:r>
          </a:p>
          <a:p>
            <a:pPr lvl="1"/>
            <a:r>
              <a:rPr lang="en-US" u="sng" dirty="0" smtClean="0"/>
              <a:t>Name of Site</a:t>
            </a:r>
            <a:r>
              <a:rPr lang="en-US" dirty="0" smtClean="0"/>
              <a:t>. Date of Posting/Revision. Name of institution/organization affiliated with the site (sometimes found in copyright statements). Date you accessed the site [electronic address].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143000"/>
            <a:ext cx="7772400" cy="5486400"/>
          </a:xfrm>
        </p:spPr>
        <p:txBody>
          <a:bodyPr>
            <a:normAutofit fontScale="55000" lnSpcReduction="20000"/>
          </a:bodyPr>
          <a:lstStyle/>
          <a:p>
            <a:r>
              <a:rPr lang="en-US" sz="3400" dirty="0" smtClean="0"/>
              <a:t>Encyclopedia: book or set of books containing articles on various topics, usually in alphabetical arrangement, covering all branches of knowledge or, less commonly, all aspects of one subject. </a:t>
            </a:r>
          </a:p>
          <a:p>
            <a:r>
              <a:rPr lang="en-US" sz="3400" dirty="0" smtClean="0"/>
              <a:t>Dictionary: Book that gives the meaning of words as well as pronunciations.  Some specialized dictionaries can help you learn about words relating to a particular subject.</a:t>
            </a:r>
          </a:p>
          <a:p>
            <a:r>
              <a:rPr lang="en-US" sz="3400" dirty="0" smtClean="0"/>
              <a:t>Glossary: Glossaries give a list of specialized terms and their meanings.  Glossaries are often found in textbooks.  A glossary entry looks similar to a dictionary entry.</a:t>
            </a:r>
          </a:p>
          <a:p>
            <a:r>
              <a:rPr lang="en-US" sz="3400" dirty="0" smtClean="0"/>
              <a:t>Thesaurus: a dictionary with synonyms and antonyms. </a:t>
            </a:r>
          </a:p>
          <a:p>
            <a:r>
              <a:rPr lang="en-US" sz="3400" dirty="0" smtClean="0"/>
              <a:t>Periodicals: include magazines, newspapers, scientific journals, and other materials that are published daily, weekly, or monthly.</a:t>
            </a:r>
          </a:p>
          <a:p>
            <a:r>
              <a:rPr lang="en-US" sz="3400" dirty="0" smtClean="0"/>
              <a:t>Almanac: A usually annual reference book composed of various lists, tables, and often brief articles relating to a particular field or many general fields. </a:t>
            </a:r>
          </a:p>
          <a:p>
            <a:r>
              <a:rPr lang="en-US" sz="3400" dirty="0" smtClean="0"/>
              <a:t>Atlas: A book of maps.  It may also contain information about a land region, such as its climate and terrain.</a:t>
            </a:r>
          </a:p>
          <a:p>
            <a:r>
              <a:rPr lang="en-US" sz="3400" dirty="0" smtClean="0"/>
              <a:t>Directory: a list of information with names and addresses, like a fan club list.</a:t>
            </a:r>
          </a:p>
          <a:p>
            <a:r>
              <a:rPr lang="en-US" sz="3400" dirty="0" smtClean="0"/>
              <a:t>People: great sources of oral </a:t>
            </a:r>
            <a:r>
              <a:rPr lang="en-US" sz="3400" dirty="0" smtClean="0"/>
              <a:t>history</a:t>
            </a:r>
            <a:endParaRPr lang="en-US" sz="3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Citing various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Depending on the type of the source you cite in a paper, you will use different formats of citations.</a:t>
            </a:r>
          </a:p>
          <a:p>
            <a:r>
              <a:rPr lang="en-US" dirty="0" smtClean="0"/>
              <a:t>In the MLA style, here are some citation types:</a:t>
            </a:r>
          </a:p>
          <a:p>
            <a:r>
              <a:rPr lang="en-US" dirty="0" smtClean="0"/>
              <a:t>Book</a:t>
            </a:r>
          </a:p>
          <a:p>
            <a:pPr lvl="1"/>
            <a:r>
              <a:rPr lang="en-US" dirty="0" err="1" smtClean="0"/>
              <a:t>Lastname</a:t>
            </a:r>
            <a:r>
              <a:rPr lang="en-US" dirty="0" smtClean="0"/>
              <a:t>, </a:t>
            </a:r>
            <a:r>
              <a:rPr lang="en-US" dirty="0" err="1" smtClean="0"/>
              <a:t>Firstname</a:t>
            </a:r>
            <a:r>
              <a:rPr lang="en-US" dirty="0" smtClean="0"/>
              <a:t>. </a:t>
            </a:r>
            <a:r>
              <a:rPr lang="en-US" u="sng" dirty="0" smtClean="0"/>
              <a:t>Title of Book</a:t>
            </a:r>
            <a:r>
              <a:rPr lang="en-US" dirty="0" smtClean="0"/>
              <a:t>. Place of Publication: Publisher, Year of Publication.</a:t>
            </a:r>
          </a:p>
          <a:p>
            <a:r>
              <a:rPr lang="en-US" dirty="0" smtClean="0"/>
              <a:t>Magazine or other periodical</a:t>
            </a:r>
          </a:p>
          <a:p>
            <a:pPr lvl="1"/>
            <a:r>
              <a:rPr lang="en-US" dirty="0" smtClean="0"/>
              <a:t>Author(s). "Title of Article." </a:t>
            </a:r>
            <a:r>
              <a:rPr lang="en-US" u="sng" dirty="0" smtClean="0"/>
              <a:t>Title of Periodical</a:t>
            </a:r>
            <a:r>
              <a:rPr lang="en-US" dirty="0" smtClean="0"/>
              <a:t> Day Month Year: pages.</a:t>
            </a:r>
          </a:p>
          <a:p>
            <a:r>
              <a:rPr lang="en-US" dirty="0" smtClean="0"/>
              <a:t>Entire Website:</a:t>
            </a:r>
          </a:p>
          <a:p>
            <a:pPr lvl="1"/>
            <a:r>
              <a:rPr lang="en-US" u="sng" dirty="0" smtClean="0"/>
              <a:t>Name of Site</a:t>
            </a:r>
            <a:r>
              <a:rPr lang="en-US" dirty="0" smtClean="0"/>
              <a:t>. Date of Posting/Revision. Name of institution/organization affiliated with the site (sometimes found in copyright statements). Date you accessed the site [electronic address].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933</Words>
  <Application>Microsoft Office PowerPoint</Application>
  <PresentationFormat>On-screen Show (4:3)</PresentationFormat>
  <Paragraphs>57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sources</vt:lpstr>
      <vt:lpstr>Citing various sources</vt:lpstr>
      <vt:lpstr>The sources</vt:lpstr>
      <vt:lpstr>Citing various sources</vt:lpstr>
      <vt:lpstr>The sources</vt:lpstr>
      <vt:lpstr>Citing various sources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sources</dc:title>
  <dc:creator>maxweel</dc:creator>
  <cp:lastModifiedBy>maxweel</cp:lastModifiedBy>
  <cp:revision>2</cp:revision>
  <dcterms:created xsi:type="dcterms:W3CDTF">2009-01-16T17:59:27Z</dcterms:created>
  <dcterms:modified xsi:type="dcterms:W3CDTF">2009-01-16T18:09:51Z</dcterms:modified>
</cp:coreProperties>
</file>